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>
        <p:scale>
          <a:sx n="200" d="100"/>
          <a:sy n="200" d="100"/>
        </p:scale>
        <p:origin x="2160" y="-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C5DB85-68B4-477A-B5A2-2EC9CDF3CA9A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A4360-AAA9-4DB4-B4D4-09F08EEDC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65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C19E9-E8CE-65FB-6946-5F0DB23837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E4D270-D5A1-BF52-A249-7B64D151CA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BB3E5E-B766-D570-9EEE-5FDEA27C9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DDD84-759E-4566-95F8-CD20B4C90C4A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1B359-2588-B9B6-EF61-53EB818FF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0C798C-A8B0-DDA6-8109-F1600616F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DFA4-A52B-4539-B2F2-7A9E04240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042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1ED75-7905-9309-7BB1-C8ED10D69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A3CE26-9E92-045D-034D-D29930D951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A6F0BE-5B4D-2FB1-3CD0-B0C16A83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DDD84-759E-4566-95F8-CD20B4C90C4A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B1EACD-4AA6-A1E4-EB4B-C21564669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4D7F51-1A11-2D05-0856-6E806F484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DFA4-A52B-4539-B2F2-7A9E04240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578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885D76-B76D-011D-188E-E480AD7358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3AD125-9B1E-F97A-3689-49F21DF95F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1660E2-9E03-9C76-42FF-4773F5E9B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DDD84-759E-4566-95F8-CD20B4C90C4A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6F9EDA-BC31-A226-B884-FF8912DA1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6F6C34-71A1-0220-68C7-9A581F4ED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DFA4-A52B-4539-B2F2-7A9E04240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113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437AD-2F3B-BE4B-08AD-6C88BCB81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2071F5-7F28-B220-9A31-60F1ACAF57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6D84B5-8C9C-D7B3-5377-E45758A42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DDD84-759E-4566-95F8-CD20B4C90C4A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0FA06A-C579-AD14-6DE2-756757918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B3EBBC-4D11-54C3-D9F7-783CC66D0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DFA4-A52B-4539-B2F2-7A9E04240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4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EE0C3-5D28-9DC5-83C6-17BA7EED8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80C701-D667-40E9-9725-6B2AB1DE55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702C8-4423-204F-2B5F-D9156CEA2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DDD84-759E-4566-95F8-CD20B4C90C4A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8AF690-B2EC-38CF-EA77-7F4F745F7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30C89C-DFEA-D689-773B-D4DA9B74F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DFA4-A52B-4539-B2F2-7A9E04240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749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617B1-02F3-541A-0599-6E91EB4E9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E10AE0-E774-27F8-9609-D21AEC8D2F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7B9756-0122-70A5-1584-7D39B5D4D9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1DBCD5-6F6F-D62B-CE5A-4A1EC7FE9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DDD84-759E-4566-95F8-CD20B4C90C4A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CCB331-51E0-88D3-C712-3E426AFD9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9776C4-54C2-FC3B-6581-5B2267985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DFA4-A52B-4539-B2F2-7A9E04240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398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01125-CE2C-DBF8-2A05-5C5955864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3D6B81-9DDF-5CAB-E4B8-22135F2E53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8B6123-4E95-FC2A-BFC8-150DE3439D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B2B72C-4C4A-9ACB-BF3D-AF403A2E8A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EBD8F4-6CD7-B151-F439-2E7573F788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F936AB-9CBE-AA7E-9674-B036C65B9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DDD84-759E-4566-95F8-CD20B4C90C4A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3C0922-2898-C7F6-608F-27B3D929E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16F418-98ED-F77B-977E-417212843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DFA4-A52B-4539-B2F2-7A9E04240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520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9AA8A-DEC7-B1E5-EBC9-8056388DD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06BECB-9676-1F17-36D5-D282C0DBB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DDD84-759E-4566-95F8-CD20B4C90C4A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918BA4-4FC0-1DAA-1BD7-44421D365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2D498C-C605-BF97-BEF9-E8B73F889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DFA4-A52B-4539-B2F2-7A9E04240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941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7354D0-2380-CDA8-248E-D33066C42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DDD84-759E-4566-95F8-CD20B4C90C4A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46EA12-090A-5251-C68E-9D97BDA70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547450-69BC-2C9F-7FF9-CA4621320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DFA4-A52B-4539-B2F2-7A9E04240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636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A836D-4928-A583-3FA2-13350C63D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54A5DA-7CCB-6805-5517-E9CDAB995B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71955F-14F0-4EF7-70B5-17BB81986F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7C9405-1178-1E4B-7410-FABA57DF0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DDD84-759E-4566-95F8-CD20B4C90C4A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79E1F4-5708-FFFD-DAB2-8588F73D8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BB8AE7-3CD6-D545-4E11-CC116C5E3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DFA4-A52B-4539-B2F2-7A9E04240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047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6288B-F0F2-D20D-D3BF-3115E3053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851FCB-4A07-21BC-0C1D-D401A93464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A3BA9C-850C-9CAE-9BC3-628F8C64C3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4DA8B2-754B-C673-1ABA-24D536623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DDD84-759E-4566-95F8-CD20B4C90C4A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4AD0F9-68D8-791F-EED0-A34B6ABDB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60745E-EA0B-0E21-47AE-ED0D6F446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DFA4-A52B-4539-B2F2-7A9E04240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725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9F944F-C3F9-BF8D-92B2-188F5C9CD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3C7E79-CE9D-8675-0683-15EA89E074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0F3852-BF3D-77F6-CA80-C2E4AAA2FF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DDD84-759E-4566-95F8-CD20B4C90C4A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60ED87-D26F-38A6-FE1E-E419C5D469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22C3C6-158A-1047-F32B-CB42B8BB50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DDFA4-A52B-4539-B2F2-7A9E04240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234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5F4F298F-9385-DDD8-0506-4921068FF6BB}"/>
              </a:ext>
            </a:extLst>
          </p:cNvPr>
          <p:cNvGrpSpPr/>
          <p:nvPr/>
        </p:nvGrpSpPr>
        <p:grpSpPr>
          <a:xfrm>
            <a:off x="559818" y="1004348"/>
            <a:ext cx="2398144" cy="672860"/>
            <a:chOff x="1026543" y="1742536"/>
            <a:chExt cx="2398144" cy="672860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DE369BC7-F41F-58B4-11B5-65E9C08FD412}"/>
                </a:ext>
              </a:extLst>
            </p:cNvPr>
            <p:cNvSpPr/>
            <p:nvPr/>
          </p:nvSpPr>
          <p:spPr>
            <a:xfrm>
              <a:off x="1026543" y="1742536"/>
              <a:ext cx="2398144" cy="67286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AUTHORIZED FOR PUBLIC RELEASE</a:t>
              </a:r>
            </a:p>
          </p:txBody>
        </p:sp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DDA3ADBE-7E92-D02F-CC18-EDE21F5131F9}"/>
                </a:ext>
              </a:extLst>
            </p:cNvPr>
            <p:cNvSpPr/>
            <p:nvPr/>
          </p:nvSpPr>
          <p:spPr>
            <a:xfrm>
              <a:off x="1026543" y="1751162"/>
              <a:ext cx="2398144" cy="396815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PUBLIC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C7C9946-BA27-900F-AC9E-4B3C4CBB251D}"/>
              </a:ext>
            </a:extLst>
          </p:cNvPr>
          <p:cNvGrpSpPr/>
          <p:nvPr/>
        </p:nvGrpSpPr>
        <p:grpSpPr>
          <a:xfrm>
            <a:off x="8108381" y="1004348"/>
            <a:ext cx="2398144" cy="672860"/>
            <a:chOff x="3603056" y="1751162"/>
            <a:chExt cx="2398144" cy="672860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F5FBFBE2-C9B1-058A-B470-356D9F677E83}"/>
                </a:ext>
              </a:extLst>
            </p:cNvPr>
            <p:cNvSpPr/>
            <p:nvPr/>
          </p:nvSpPr>
          <p:spPr>
            <a:xfrm>
              <a:off x="3603056" y="1751162"/>
              <a:ext cx="2398144" cy="67286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NOT AUTHORIZED FOR PUBLIC RELEASE</a:t>
              </a:r>
            </a:p>
          </p:txBody>
        </p: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E4956A95-B7DC-4E02-EA6D-56A595062937}"/>
                </a:ext>
              </a:extLst>
            </p:cNvPr>
            <p:cNvSpPr/>
            <p:nvPr/>
          </p:nvSpPr>
          <p:spPr>
            <a:xfrm>
              <a:off x="3603056" y="1759788"/>
              <a:ext cx="2398144" cy="396815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⚠️INTERNAL ONLY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83DF3DE-B3B6-B08F-6414-407393B081AE}"/>
              </a:ext>
            </a:extLst>
          </p:cNvPr>
          <p:cNvGrpSpPr/>
          <p:nvPr/>
        </p:nvGrpSpPr>
        <p:grpSpPr>
          <a:xfrm>
            <a:off x="559818" y="3004778"/>
            <a:ext cx="2398144" cy="672860"/>
            <a:chOff x="1026543" y="2609311"/>
            <a:chExt cx="2398144" cy="672860"/>
          </a:xfrm>
        </p:grpSpPr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9A7DC751-0D4D-7E76-AFD0-7BD54EB66B9B}"/>
                </a:ext>
              </a:extLst>
            </p:cNvPr>
            <p:cNvSpPr/>
            <p:nvPr/>
          </p:nvSpPr>
          <p:spPr>
            <a:xfrm>
              <a:off x="1026543" y="2609311"/>
              <a:ext cx="2398144" cy="67286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SENSITIVE INFORMATION</a:t>
              </a:r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E1A20A4D-251C-67C6-4275-DA126A81FF3E}"/>
                </a:ext>
              </a:extLst>
            </p:cNvPr>
            <p:cNvSpPr/>
            <p:nvPr/>
          </p:nvSpPr>
          <p:spPr>
            <a:xfrm>
              <a:off x="1026543" y="2617937"/>
              <a:ext cx="2398144" cy="396815"/>
            </a:xfrm>
            <a:prstGeom prst="round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⛔CONFIDENTIAL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E3AE8FD-68A1-F37E-09CA-556705538E12}"/>
              </a:ext>
            </a:extLst>
          </p:cNvPr>
          <p:cNvGrpSpPr/>
          <p:nvPr/>
        </p:nvGrpSpPr>
        <p:grpSpPr>
          <a:xfrm>
            <a:off x="8108381" y="3004778"/>
            <a:ext cx="2398144" cy="672860"/>
            <a:chOff x="3603056" y="2600685"/>
            <a:chExt cx="2398144" cy="672860"/>
          </a:xfrm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8435EEB0-7E64-7422-B91E-DB134E2E8927}"/>
                </a:ext>
              </a:extLst>
            </p:cNvPr>
            <p:cNvSpPr/>
            <p:nvPr/>
          </p:nvSpPr>
          <p:spPr>
            <a:xfrm>
              <a:off x="3603056" y="2600685"/>
              <a:ext cx="2398144" cy="67286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HIGHLY SENSITIVE INFORMATION</a:t>
              </a:r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9182AB2E-BB6C-9EA9-67B7-A6F811C25BFC}"/>
                </a:ext>
              </a:extLst>
            </p:cNvPr>
            <p:cNvSpPr/>
            <p:nvPr/>
          </p:nvSpPr>
          <p:spPr>
            <a:xfrm>
              <a:off x="3603056" y="2609311"/>
              <a:ext cx="2398144" cy="396815"/>
            </a:xfrm>
            <a:prstGeom prst="round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🛑RESTRICTED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73240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22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Rowland, Randall</dc:creator>
  <cp:lastModifiedBy>Rowland, Randall</cp:lastModifiedBy>
  <cp:revision>1</cp:revision>
  <dcterms:created xsi:type="dcterms:W3CDTF">2022-12-16T18:54:31Z</dcterms:created>
  <dcterms:modified xsi:type="dcterms:W3CDTF">2022-12-16T19:10:12Z</dcterms:modified>
</cp:coreProperties>
</file>